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D540B3-D562-49AE-9AC0-CB91AEF1BF6E}" v="5" dt="2025-11-20T14:44:36.4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E7FC2-AA67-25FC-9DDD-D2C2943C0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3031BD-F8C7-B2FE-EB60-9AC6096E14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BC04D-209B-A7EB-78E7-10504BA1E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5605-AA4C-4561-A270-293132CD32A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B9DAD9-03D6-1C99-6866-AA9AD615B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8EBE3-4B5C-FD91-2508-F0D72BBCC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BB27-FE3B-402A-9108-9A90DD640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243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5CBA2-904F-4D03-8D7A-1EA9985F7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711E0B-929E-75FC-A8E8-105D8B8612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4F896-2680-49AD-4BA0-16D3E9D34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5605-AA4C-4561-A270-293132CD32A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D1BE2-CE3D-CFBE-C5D0-C5262E0DA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98325-78F6-B9CC-1E5A-61F9EC502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BB27-FE3B-402A-9108-9A90DD640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634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9EA05E-52DB-3A55-06C7-B38F4F8211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AC8284-C0D2-1172-DA0E-7C52A8402F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7CE81-8C97-5128-0267-CA201998D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5605-AA4C-4561-A270-293132CD32A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39C68-2942-D506-C37A-5EBEA2454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217FC-D19D-F240-45D8-A4ACE99E8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BB27-FE3B-402A-9108-9A90DD640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291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78DD3-7BF3-A955-FA5A-DD8F6C637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26083-1B98-29BF-41D9-7B2C2A6E5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094441-1350-9345-E972-436939927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5605-AA4C-4561-A270-293132CD32A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8B09C-9D25-C43F-AB0E-7A49EB3F8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0BF15-FE49-24AE-9575-1D2D87B9A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BB27-FE3B-402A-9108-9A90DD640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689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FCF28-00FE-0955-A330-0867E3102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A0E95A-4A1D-C0DB-4649-F4BACA4100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75AD2B-16FC-53C2-32A8-FCD917232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5605-AA4C-4561-A270-293132CD32A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2B01A8-AA3A-CE97-518C-9778292F2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1B5BE3-DC2D-625E-DE2B-49B05BFBA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BB27-FE3B-402A-9108-9A90DD640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665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B0671-AFE7-4DBC-EB18-66EC5CDB0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1744A-861F-DD5D-0507-76A73F79FE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95C092-1773-0C6D-5EEF-662450EC30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26E9E3-24D2-651B-75C1-259153DC8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5605-AA4C-4561-A270-293132CD32A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D31F73-DBA2-384A-89E6-2084FB916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5F598C-5D7F-256B-6A00-6363EAE3A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BB27-FE3B-402A-9108-9A90DD640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214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F7110-11C6-6985-0A67-2D30267DF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6FDA6-96C8-AA0F-FCE6-F2FF65418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CF1C89-2816-A0D9-F084-6A2FF3B6FE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47A23A-FC59-B112-A957-93D1F39E28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60F620-3B12-9597-B5A5-02B70E3F9F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7ECD4A-1ACE-B870-2FAD-5F453994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5605-AA4C-4561-A270-293132CD32A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9A0067-874E-D331-FBF6-66C096CD3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B0409A-83E1-5515-A8EF-6C09F2DE6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BB27-FE3B-402A-9108-9A90DD640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113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8C72A-0B5A-2E89-977F-2373BF596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2B7C7B-C405-B188-E737-8BC000CFE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5605-AA4C-4561-A270-293132CD32A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76FA8A-B87B-EFF8-C357-9E5607FCC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A0B7BE-4CDA-9A93-B46D-D5C12E3E2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BB27-FE3B-402A-9108-9A90DD640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464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151059-AEF0-0AC8-DF35-081277E00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5605-AA4C-4561-A270-293132CD32A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28DAA6-A688-0E95-4180-53E502841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D1E360-C2FD-1E7B-BF14-CA6C0E79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BB27-FE3B-402A-9108-9A90DD640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573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942DB-FF46-7EF3-BBC0-092D6F0F0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4DDD0-11C0-8A89-D9C6-A7F2F1045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EC3E74-DBC1-0ECA-8ABC-5D1946E62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C6397-B02F-823F-4515-C7D79F8EF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5605-AA4C-4561-A270-293132CD32A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EF6300-E8BC-3541-38DC-5BA17D6F6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F716F-0190-3B21-DF27-B70BA1DB5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BB27-FE3B-402A-9108-9A90DD640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100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25582-7E85-A458-697D-3C5912C76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C611DA-D623-B6FA-4B1E-5B4E3643F1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2842CF-F2FB-BFE1-BA40-844D86E191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48B748-3A00-F4C1-69D2-8D0112D38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5605-AA4C-4561-A270-293132CD32A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E98FFB-4B4E-6775-1A0E-338A785D1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38AD1E-966D-6AAF-9AD0-88E7F09F3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BB27-FE3B-402A-9108-9A90DD640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216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EC394E-68BA-155F-15F0-8B878C18A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C3256-899C-B30A-3FBC-1558081071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B2687-78AD-055B-A865-ED22985401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055605-AA4C-4561-A270-293132CD32A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5A22E-53FA-4BB1-CB84-90872F206E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3211B-D2EE-D39C-DDA4-084F6646B5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24BB27-FE3B-402A-9108-9A90DD640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784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KKbEGLaTt_8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s://www.booktrust.org.uk/resources/find-resources/watch-or-listen-to-the-rhymes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englishsafalleida.blogspot.com/2010/" TargetMode="External"/><Relationship Id="rId4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117174-821E-0B27-940B-033475987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0284" y="217147"/>
            <a:ext cx="8291431" cy="70343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3800" b="1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Developing children’s early reading</a:t>
            </a:r>
          </a:p>
        </p:txBody>
      </p:sp>
      <p:sp>
        <p:nvSpPr>
          <p:cNvPr id="15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EBB4C7-9E57-05FE-DB07-0BE5216494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4914" y="1325222"/>
            <a:ext cx="7539438" cy="378104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Fill your home with age-appropriate books and labels.  Use your local library or maybe ask your child’s setting if they offer a lending library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Talk about the book- what is happening in the pictures? We don’t need to read every word!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Make reading fun and part of your daily routine- bedtime stories, morning reading, etc. A perfect time to snuggle up, enjoy stories and share special moments 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Play sound games like 'I spy something beginning with...’.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Share songs and rhymes- sing nursery rhymes and action songs.  Here is a link to the Pori Drwy rhymes </a:t>
            </a:r>
            <a:r>
              <a:rPr lang="en-GB" sz="1800" dirty="0">
                <a:hlinkClick r:id="rId2"/>
              </a:rPr>
              <a:t>Watch or listen to the rhymes for the Pori Drwy Stori… | BookTrust</a:t>
            </a:r>
            <a:r>
              <a:rPr lang="en-GB" sz="1800" dirty="0"/>
              <a:t>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Use expression and voices to make stories fun.  How about using puppets to bring stories to life!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Talk About sounds and letters around us, ‘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mmmmm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’ for McDonalds.  Remember to teach the sound-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https://youtu.be/KKbEGLaTt_8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Encourage your child to retell stories or make up their own- children’s stories are always the best!</a:t>
            </a:r>
          </a:p>
          <a:p>
            <a:pPr marL="114300" algn="l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A group of children flying on a book">
            <a:extLst>
              <a:ext uri="{FF2B5EF4-FFF2-40B4-BE49-F238E27FC236}">
                <a16:creationId xmlns:a16="http://schemas.microsoft.com/office/drawing/2014/main" id="{76B3E035-83D8-2DB2-A339-FA8EB9F962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264660" y="1475815"/>
            <a:ext cx="4220254" cy="4826953"/>
          </a:xfrm>
          <a:prstGeom prst="rect">
            <a:avLst/>
          </a:prstGeom>
        </p:spPr>
      </p:pic>
      <p:pic>
        <p:nvPicPr>
          <p:cNvPr id="4" name="Picture 3" descr="A logo with a red bird and green text&#10;&#10;AI-generated content may be incorrect.">
            <a:extLst>
              <a:ext uri="{FF2B5EF4-FFF2-40B4-BE49-F238E27FC236}">
                <a16:creationId xmlns:a16="http://schemas.microsoft.com/office/drawing/2014/main" id="{EE89B19A-F8C8-4922-D656-F0DC9B68E1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4660" y="186758"/>
            <a:ext cx="932769" cy="932769"/>
          </a:xfrm>
          <a:prstGeom prst="rect">
            <a:avLst/>
          </a:prstGeom>
        </p:spPr>
      </p:pic>
      <p:pic>
        <p:nvPicPr>
          <p:cNvPr id="5" name="Picture 4" descr="A logo of children playing&#10;&#10;AI-generated content may be incorrect.">
            <a:extLst>
              <a:ext uri="{FF2B5EF4-FFF2-40B4-BE49-F238E27FC236}">
                <a16:creationId xmlns:a16="http://schemas.microsoft.com/office/drawing/2014/main" id="{587A34AC-5120-AB42-1DF6-894D9D7A4FA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94571" y="175306"/>
            <a:ext cx="932769" cy="9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14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187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Developing children’s early reading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children’s early reading</dc:title>
  <dc:creator>Kimberley Preece</dc:creator>
  <cp:lastModifiedBy>Tracey Havard</cp:lastModifiedBy>
  <cp:revision>3</cp:revision>
  <dcterms:created xsi:type="dcterms:W3CDTF">2025-10-06T08:33:34Z</dcterms:created>
  <dcterms:modified xsi:type="dcterms:W3CDTF">2025-11-26T09:19:16Z</dcterms:modified>
</cp:coreProperties>
</file>